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jpeg" ContentType="image/jpeg"/>
  <Default Extension="xml" ContentType="application/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2.xml" ContentType="application/vnd.openxmlformats-officedocument.presentationml.notes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r:id="rId1"/>
  </p:sldMasterIdLst>
  <p:notesMasterIdLst>
    <p:notesMasterId r:id="rId9"/>
  </p:notesMasterIdLst>
  <p:sldIdLst>
    <p:sldId id="261" r:id="rId2"/>
    <p:sldId id="262" r:id="rId3"/>
    <p:sldId id="256" r:id="rId4"/>
    <p:sldId id="257" r:id="rId5"/>
    <p:sldId id="258" r:id="rId6"/>
    <p:sldId id="259" r:id="rId7"/>
    <p:sldId id="260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5620"/>
    <p:restoredTop sz="94660"/>
  </p:normalViewPr>
  <p:slideViewPr>
    <p:cSldViewPr snapToObjects="1">
      <p:cViewPr varScale="1">
        <p:scale>
          <a:sx n="154" d="100"/>
          <a:sy n="154" d="100"/>
        </p:scale>
        <p:origin x="-114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interSettings" Target="printerSettings/printerSettings1.bin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514E5-6467-844E-A9DE-8E3971296500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2BB82-9266-774E-9362-DC9F3F186BC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Resize</a:t>
            </a:r>
            <a:r>
              <a:rPr lang="en-US" baseline="0" dirty="0" smtClean="0"/>
              <a:t> (grow)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Resize (shrink)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Rotate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Slide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C2BB82-9266-774E-9362-DC9F3F186BCC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FF4D10-EFC7-A34A-B9D7-26BE1898A462}" type="datetimeFigureOut">
              <a:rPr lang="en-US" smtClean="0"/>
              <a:pPr/>
              <a:t>11/8/11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22218-45CC-6B4A-8493-8CC0CDEBF6E7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r:id="rId1"/>
    <p:sldLayoutId r:id="rId2"/>
    <p:sldLayoutId r:id="rId3"/>
    <p:sldLayoutId r:id="rId4"/>
    <p:sldLayoutId r:id="rId5"/>
    <p:sldLayoutId r:id="rId6"/>
    <p:sldLayoutId r:id="rId7"/>
    <p:sldLayoutId r:id="rId8"/>
    <p:sldLayoutId r:id="rId9"/>
    <p:sldLayoutId r:id="rId10"/>
    <p:sldLayoutId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9600" y="517267"/>
            <a:ext cx="17748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 smtClean="0"/>
              <a:t>USER STUDY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33400"/>
            <a:ext cx="8229600" cy="5592763"/>
          </a:xfrm>
        </p:spPr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3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800" decel="500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1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2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2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3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3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4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4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50000">
                                          <p:val>
                                            <p:strVal val="#ppt_x+0.1550"/>
                                          </p:val>
                                        </p:tav>
                                        <p:tav tm="55000">
                                          <p:val>
                                            <p:strVal val="#ppt_x+0.1531"/>
                                          </p:val>
                                        </p:tav>
                                        <p:tav tm="60000">
                                          <p:val>
                                            <p:strVal val="#ppt_x+0.1474"/>
                                          </p:val>
                                        </p:tav>
                                        <p:tav tm="65000">
                                          <p:val>
                                            <p:strVal val="#ppt_x+0.1381"/>
                                          </p:val>
                                        </p:tav>
                                        <p:tav tm="70000">
                                          <p:val>
                                            <p:strVal val="#ppt_x+0.1254"/>
                                          </p:val>
                                        </p:tav>
                                        <p:tav tm="75000">
                                          <p:val>
                                            <p:strVal val="#ppt_x+0.1096"/>
                                          </p:val>
                                        </p:tav>
                                        <p:tav tm="80000">
                                          <p:val>
                                            <p:strVal val="#ppt_x+0.0911"/>
                                          </p:val>
                                        </p:tav>
                                        <p:tav tm="85000">
                                          <p:val>
                                            <p:strVal val="#ppt_x+0.0704"/>
                                          </p:val>
                                        </p:tav>
                                        <p:tav tm="90000">
                                          <p:val>
                                            <p:strVal val="#ppt_x+0.0479"/>
                                          </p:val>
                                        </p:tav>
                                        <p:tav tm="95000">
                                          <p:val>
                                            <p:strVal val="#ppt_x+0.024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800" decel="50000" fill="hold">
                                          <p:stCondLst>
                                            <p:cond delay="1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31"/>
                                          </p:val>
                                        </p:tav>
                                        <p:tav tm="5000">
                                          <p:val>
                                            <p:strVal val="#ppt_y+0.308"/>
                                          </p:val>
                                        </p:tav>
                                        <p:tav tm="10000">
                                          <p:val>
                                            <p:strVal val="#ppt_y+0.3024"/>
                                          </p:val>
                                        </p:tav>
                                        <p:tav tm="15000">
                                          <p:val>
                                            <p:strVal val="#ppt_y+0.2931"/>
                                          </p:val>
                                        </p:tav>
                                        <p:tav tm="20000">
                                          <p:val>
                                            <p:strVal val="#ppt_y+0.2804"/>
                                          </p:val>
                                        </p:tav>
                                        <p:tav tm="25000">
                                          <p:val>
                                            <p:strVal val="#ppt_y+0.2646"/>
                                          </p:val>
                                        </p:tav>
                                        <p:tav tm="30000">
                                          <p:val>
                                            <p:strVal val="#ppt_y+0.2461"/>
                                          </p:val>
                                        </p:tav>
                                        <p:tav tm="35000">
                                          <p:val>
                                            <p:strVal val="#ppt_y+0.2253"/>
                                          </p:val>
                                        </p:tav>
                                        <p:tav tm="40000">
                                          <p:val>
                                            <p:strVal val="#ppt_y+0.2029"/>
                                          </p:val>
                                        </p:tav>
                                        <p:tav tm="45000">
                                          <p:val>
                                            <p:strVal val="#ppt_y+0.1792"/>
                                          </p:val>
                                        </p:tav>
                                        <p:tav tm="50000">
                                          <p:val>
                                            <p:strVal val="#ppt_y+0.155"/>
                                          </p:val>
                                        </p:tav>
                                        <p:tav tm="55000">
                                          <p:val>
                                            <p:strVal val="#ppt_y+0.1307"/>
                                          </p:val>
                                        </p:tav>
                                        <p:tav tm="60000">
                                          <p:val>
                                            <p:strVal val="#ppt_y+0.1071"/>
                                          </p:val>
                                        </p:tav>
                                        <p:tav tm="65000">
                                          <p:val>
                                            <p:strVal val="#ppt_y+0.0846"/>
                                          </p:val>
                                        </p:tav>
                                        <p:tav tm="70000">
                                          <p:val>
                                            <p:strVal val="#ppt_y+0.0639"/>
                                          </p:val>
                                        </p:tav>
                                        <p:tav tm="75000">
                                          <p:val>
                                            <p:strVal val="#ppt_y+0.0454"/>
                                          </p:val>
                                        </p:tav>
                                        <p:tav tm="80000">
                                          <p:val>
                                            <p:strVal val="#ppt_y+0.0296"/>
                                          </p:val>
                                        </p:tav>
                                        <p:tav tm="85000">
                                          <p:val>
                                            <p:strVal val="#ppt_y+0.0169"/>
                                          </p:val>
                                        </p:tav>
                                        <p:tav tm="90000">
                                          <p:val>
                                            <p:strVal val="#ppt_y+0.0076"/>
                                          </p:val>
                                        </p:tav>
                                        <p:tav tm="95000">
                                          <p:val>
                                            <p:strVal val="#ppt_y+0.0019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Window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1800" y="1066800"/>
            <a:ext cx="3209855" cy="479917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18</Words>
  <Application>Microsoft Macintosh PowerPoint</Application>
  <PresentationFormat>On-screen Show (4:3)</PresentationFormat>
  <Paragraphs>11</Paragraphs>
  <Slides>7</Slides>
  <Notes>6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Leo</dc:creator>
  <cp:lastModifiedBy>Leo</cp:lastModifiedBy>
  <cp:revision>12</cp:revision>
  <dcterms:created xsi:type="dcterms:W3CDTF">2011-11-08T16:20:34Z</dcterms:created>
  <dcterms:modified xsi:type="dcterms:W3CDTF">2011-11-08T18:24:18Z</dcterms:modified>
</cp:coreProperties>
</file>

<file path=docProps/thumbnail.jpeg>
</file>